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30" autoAdjust="0"/>
    <p:restoredTop sz="94660"/>
  </p:normalViewPr>
  <p:slideViewPr>
    <p:cSldViewPr snapToGrid="0">
      <p:cViewPr varScale="1">
        <p:scale>
          <a:sx n="57" d="100"/>
          <a:sy n="57" d="100"/>
        </p:scale>
        <p:origin x="96" y="3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9C1715-9F3C-354B-2E9E-9B82EC18D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0061016-6E0B-27EA-8B99-6F47E009186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A0D172-A45F-CC44-7B28-87F7F5F6A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BC42ED-A757-91EB-D427-3205EA8486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1DEBC-D4AB-177D-2C91-B4D243FCA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84545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174518-8D48-B551-9D21-7F6F3DA09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1CDFD2E-0A8C-7174-1945-1EE8E690BB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337433-96F6-5C1D-034D-34762B18F8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595597-89FA-CD8C-04D4-3C7E61A206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3F32C98-279C-0A6D-5E4D-CD625FD0BC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81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EB5E88C5-D8C7-05EB-9A04-1EBA7C0BD8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00EC997-874F-94E9-2B7A-F5B5C61F35F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6A4A48-4DF6-2C13-A74F-6EE29C2552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47620F6-FC26-EBF7-ED37-25D67F4B2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0E1296-5F67-6421-FC43-F9E5AF3194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1195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663E8B-4E82-3E2D-C282-2D9F58E42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EFA68E-EAFA-B2FA-13C6-7D056A2B2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35313B-836F-58BD-C757-60188BB1D6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9222A68-DDC2-D63F-014C-F81936E125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28D995-7204-D913-6D4E-42E2F19AC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618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5F9D6D-A79C-B33F-4BB0-7AC624451B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A2CE34-63C1-A905-B1F0-F0E67843B3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D9342AE-DC31-2851-6C8F-F468EC4FC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8A8D03-0157-3F97-653F-16688621FB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AFB90F-B8C5-015F-2698-038E32572C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341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4E944E-7B4D-A75D-D010-B5464E8D6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808133-B476-9E80-6656-18F6A9C82DD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87BFA94-F5D9-31DC-2F4A-5DDDDC363C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51F7F99-01DF-4109-FE46-1E2466A84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1BAF555-EC1D-E363-F3D8-561BE260CD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1C5C950-7D45-D4A1-B119-E0A15E2438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847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3FFBD4-B159-5F89-5E38-FDC0FA3F11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C41AA-4573-7DF9-D7E1-DA71AA5521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67F9EA6-328F-5851-CC0B-F7B42D186D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CE6289-6314-5F59-AB0B-62695A51F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50CC5D-8720-4916-0A9F-E28D8D4EB16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5D1C106-1EF6-EB49-55A4-E96E4CF923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D68EBD3-B45B-47E6-2A29-CCEB962CF3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FCD9974-63C3-2237-1C1C-D766758358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2006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B4326-B65C-FEA6-DE38-5D6F4141E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35A3368-BBCD-1113-F7C9-D5BC831EC0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35AC005-80E7-3766-1246-F8A33BC3E6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4D2A53-8E8C-B343-28A7-7D97A7F56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8195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C2051AF-3A76-36C8-79D6-99F31B5919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782D5A-1BE6-A6FA-E7B4-F41F8E26D1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DA025B-7B4D-DC5F-4ADB-0692214F5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91372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FC0CA25-64D4-4D04-CBFE-1D62CF5DD7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441F1D-BBC0-1FB8-576C-46F6221461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A75B63E-A138-C72B-0E49-5AAEC977A8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13EFB57-5F0D-5F63-B550-88C42927C0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5CA8F66-BB7A-0904-FACE-44E27FE30D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828703-1C1C-D474-14AF-62583C03D8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7128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0F502C-5451-CE6E-AB95-779984D15B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0969C3-3D70-B4E2-057A-31B79B5142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34D42FC-B359-3598-B3D6-B5161FF7A6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9DF9E4-E44E-BF4B-13C3-C13F125223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F2AF3FE-F74D-3785-6859-9136FA9F09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2807E0-11FF-18A0-28EF-94D5D8F85A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667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405B49-C2C3-F475-64CF-617E26481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F6E9ECA-84FA-B048-758E-3ABAFE432B6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243EAC-A73A-07C8-FC5C-8368769745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A75AF3D4-CFB8-48B6-B2C3-E8F40CAA4BBB}" type="datetimeFigureOut">
              <a:rPr lang="en-US" smtClean="0"/>
              <a:t>1/30/2025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82060-A9E4-DF79-268E-5B6AC8DD1F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4ED50B-2CB7-75BE-88CE-EB090DBE5F7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FFF0B45-D7A0-487D-AC74-B2DD49FBF27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5591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9335DA-CEE7-BF54-F680-FBCE204CCEF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Employee/Contractor Roster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EB5130-669B-8530-1FAA-35E4CB95444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91304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2F3A4E-E22A-D14E-FB29-BF224D9B46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A5C2FB-D602-948E-2D12-D7EB368726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04E2D33-EDA9-B6F9-C660-19CBDA9FDD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38337" y="2324100"/>
            <a:ext cx="8315325" cy="2209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49133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1F57D2-1C3B-BFA1-A781-1AF08BB02C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2FB5AE9C-26A6-F4DA-CD2F-19F454CA2A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785038B2-70C0-AB3D-0966-7667735C561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76437" y="1514475"/>
            <a:ext cx="8239125" cy="3829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9123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4</Words>
  <Application>Microsoft Office PowerPoint</Application>
  <PresentationFormat>Widescreen</PresentationFormat>
  <Paragraphs>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Office Theme</vt:lpstr>
      <vt:lpstr>Employee/Contractor Roster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Larry Hill</dc:creator>
  <cp:lastModifiedBy>Larry Hill</cp:lastModifiedBy>
  <cp:revision>2</cp:revision>
  <dcterms:created xsi:type="dcterms:W3CDTF">2025-01-30T19:04:24Z</dcterms:created>
  <dcterms:modified xsi:type="dcterms:W3CDTF">2025-01-30T19:07:22Z</dcterms:modified>
</cp:coreProperties>
</file>