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C1715-9F3C-354B-2E9E-9B82EC18D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061016-6E0B-27EA-8B99-6F47E00918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0D172-A45F-CC44-7B28-87F7F5F6A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42ED-A757-91EB-D427-3205EA848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1DEBC-D4AB-177D-2C91-B4D243FC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54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74518-8D48-B551-9D21-7F6F3DA0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CDFD2E-0A8C-7174-1945-1EE8E690BB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37433-96F6-5C1D-034D-34762B18F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95597-89FA-CD8C-04D4-3C7E61A2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32C98-279C-0A6D-5E4D-CD625FD0B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E88C5-D8C7-05EB-9A04-1EBA7C0BD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EC997-874F-94E9-2B7A-F5B5C61F35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A4A48-4DF6-2C13-A74F-6EE29C255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620F6-FC26-EBF7-ED37-25D67F4B2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E1296-5F67-6421-FC43-F9E5AF31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19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3E8B-4E82-3E2D-C282-2D9F58E42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FA68E-EAFA-B2FA-13C6-7D056A2B2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5313B-836F-58BD-C757-60188BB1D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22A68-DDC2-D63F-014C-F81936E1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8D995-7204-D913-6D4E-42E2F19A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1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F9D6D-A79C-B33F-4BB0-7AC624451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2CE34-63C1-A905-B1F0-F0E67843B3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42AE-DC31-2851-6C8F-F468EC4F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A8D03-0157-3F97-653F-16688621F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FB90F-B8C5-015F-2698-038E32572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1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E944E-7B4D-A75D-D010-B5464E8D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08133-B476-9E80-6656-18F6A9C82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BFA94-F5D9-31DC-2F4A-5DDDDC363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F7F99-01DF-4109-FE46-1E2466A84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AF555-EC1D-E363-F3D8-561BE260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5C950-7D45-D4A1-B119-E0A15E243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7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FFBD4-B159-5F89-5E38-FDC0FA3F1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C41AA-4573-7DF9-D7E1-DA71AA552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7F9EA6-328F-5851-CC0B-F7B42D186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CE6289-6314-5F59-AB0B-62695A51F4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50CC5D-8720-4916-0A9F-E28D8D4EB1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D1C106-1EF6-EB49-55A4-E96E4CF92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68EBD3-B45B-47E6-2A29-CCEB962C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CD9974-63C3-2237-1C1C-D7667583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0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B4326-B65C-FEA6-DE38-5D6F4141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A3368-BBCD-1113-F7C9-D5BC831EC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AC005-80E7-3766-1246-F8A33BC3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4D2A53-8E8C-B343-28A7-7D97A7F56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1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2051AF-3A76-36C8-79D6-99F31B591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782D5A-1BE6-A6FA-E7B4-F41F8E26D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A025B-7B4D-DC5F-4ADB-0692214F5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3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0CA25-64D4-4D04-CBFE-1D62CF5DD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1F1D-BBC0-1FB8-576C-46F62214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5B63E-A138-C72B-0E49-5AAEC977A8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EFB57-5F0D-5F63-B550-88C42927C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CA8F66-BB7A-0904-FACE-44E27FE3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828703-1C1C-D474-14AF-62583C03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2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F502C-5451-CE6E-AB95-779984D15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0969C3-3D70-B4E2-057A-31B79B514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D42FC-B359-3598-B3D6-B5161FF7A6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DF9E4-E44E-BF4B-13C3-C13F1252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AF3FE-F74D-3785-6859-9136FA9F0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2807E0-11FF-18A0-28EF-94D5D8F85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6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05B49-C2C3-F475-64CF-617E2648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E9ECA-84FA-B048-758E-3ABAFE432B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43EAC-A73A-07C8-FC5C-8368769745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5AF3D4-CFB8-48B6-B2C3-E8F40CAA4BBB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82060-A9E4-DF79-268E-5B6AC8DD1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ED50B-2CB7-75BE-88CE-EB090DBE5F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FF0B45-D7A0-487D-AC74-B2DD49FBF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5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35DA-CEE7-BF54-F680-FBCE204CCE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Employee/Contractor Roster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EB5130-669B-8530-1FAA-35E4CB9544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3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F3A4E-E22A-D14E-FB29-BF224D9B4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5C2FB-D602-948E-2D12-D7EB36872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4E2D33-EDA9-B6F9-C660-19CBDA9FD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2324100"/>
            <a:ext cx="83153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91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F57D2-1C3B-BFA1-A781-1AF08BB02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FB5AE9C-26A6-F4DA-CD2F-19F454CA2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85038B2-70C0-AB3D-0966-7667735C5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437" y="1514475"/>
            <a:ext cx="8239125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2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Employee/Contractor Roster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2</cp:revision>
  <dcterms:created xsi:type="dcterms:W3CDTF">2025-01-30T19:04:24Z</dcterms:created>
  <dcterms:modified xsi:type="dcterms:W3CDTF">2025-01-30T19:07:22Z</dcterms:modified>
</cp:coreProperties>
</file>